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5"/>
  </p:notesMasterIdLst>
  <p:sldIdLst>
    <p:sldId id="256" r:id="rId2"/>
    <p:sldId id="259" r:id="rId3"/>
    <p:sldId id="258" r:id="rId4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59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286" autoAdjust="0"/>
  </p:normalViewPr>
  <p:slideViewPr>
    <p:cSldViewPr>
      <p:cViewPr>
        <p:scale>
          <a:sx n="100" d="100"/>
          <a:sy n="100" d="100"/>
        </p:scale>
        <p:origin x="-1014" y="105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953" y="15875"/>
            <a:ext cx="1250046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89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13034" y="938719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8640" y="-4761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33664" y="3395921"/>
            <a:ext cx="302433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0782" y="5"/>
            <a:ext cx="142722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/>
              <a:t>Ежемесячное издание     </a:t>
            </a:r>
          </a:p>
          <a:p>
            <a:pPr algn="ctr"/>
            <a:r>
              <a:rPr lang="ru-RU" sz="1100" b="1" dirty="0" smtClean="0"/>
              <a:t>май</a:t>
            </a:r>
            <a:r>
              <a:rPr lang="ru-RU" sz="1100" b="1" dirty="0" smtClean="0"/>
              <a:t> </a:t>
            </a:r>
            <a:r>
              <a:rPr lang="ru-RU" sz="1100" b="1" dirty="0" smtClean="0"/>
              <a:t>2020</a:t>
            </a:r>
          </a:p>
          <a:p>
            <a:pPr algn="ctr"/>
            <a:r>
              <a:rPr lang="ru-RU" sz="1100" b="1" dirty="0" smtClean="0"/>
              <a:t>МБОУ «СОШ №24»                     </a:t>
            </a:r>
            <a:r>
              <a:rPr lang="ru-RU" sz="1100" b="1" dirty="0" smtClean="0"/>
              <a:t>№</a:t>
            </a:r>
            <a:r>
              <a:rPr lang="ru-RU" sz="1100" dirty="0"/>
              <a:t>9</a:t>
            </a:r>
            <a:endParaRPr lang="ru-RU" sz="1100" dirty="0"/>
          </a:p>
        </p:txBody>
      </p:sp>
      <p:sp>
        <p:nvSpPr>
          <p:cNvPr id="26" name="TextBox 25"/>
          <p:cNvSpPr txBox="1"/>
          <p:nvPr/>
        </p:nvSpPr>
        <p:spPr>
          <a:xfrm>
            <a:off x="6451447" y="874658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735919" y="7587946"/>
            <a:ext cx="6093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 </a:t>
            </a:r>
            <a:r>
              <a:rPr lang="ru-RU" sz="1200" dirty="0" smtClean="0"/>
              <a:t>       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393023" y="5445388"/>
            <a:ext cx="3505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9087" y="1365717"/>
            <a:ext cx="606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/>
              <a:t>     </a:t>
            </a:r>
            <a:endParaRPr lang="ru-RU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5085184" y="59401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236319" y="97795"/>
            <a:ext cx="38536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603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!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5919" y="4830124"/>
            <a:ext cx="6122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</a:t>
            </a:r>
            <a:endParaRPr lang="ru-RU" sz="1200" dirty="0"/>
          </a:p>
        </p:txBody>
      </p:sp>
      <p:sp>
        <p:nvSpPr>
          <p:cNvPr id="16" name="AutoShape 5" descr="https://colorchita.ru/wp-content/uploads/2020/02/bilbor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19" y="1062725"/>
            <a:ext cx="2409832" cy="3155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879" y="1062725"/>
            <a:ext cx="3703121" cy="6525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96347" y="7864945"/>
            <a:ext cx="3429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/>
              <a:t>Промчались быстро  </a:t>
            </a:r>
            <a:r>
              <a:rPr lang="ru-RU" sz="1400" b="1" dirty="0" smtClean="0"/>
              <a:t>одиннадцать </a:t>
            </a:r>
            <a:r>
              <a:rPr lang="ru-RU" sz="1400" b="1" dirty="0"/>
              <a:t>лет,</a:t>
            </a:r>
          </a:p>
          <a:p>
            <a:r>
              <a:rPr lang="ru-RU" sz="1400" b="1" dirty="0"/>
              <a:t>Но сколько было в них событий:</a:t>
            </a:r>
          </a:p>
          <a:p>
            <a:r>
              <a:rPr lang="ru-RU" sz="1400" b="1" dirty="0"/>
              <a:t>И горьких ошибок, и сладких побед,</a:t>
            </a:r>
          </a:p>
          <a:p>
            <a:r>
              <a:rPr lang="ru-RU" sz="1400" b="1" dirty="0"/>
              <a:t>И радостных, светлых открытий!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21383" y="7864945"/>
            <a:ext cx="29249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Успехов тебе, выпускник,</a:t>
            </a:r>
          </a:p>
          <a:p>
            <a:r>
              <a:rPr lang="ru-RU" sz="1400" b="1" dirty="0"/>
              <a:t>Счастливой судьбы и удачи!</a:t>
            </a:r>
          </a:p>
          <a:p>
            <a:r>
              <a:rPr lang="ru-RU" sz="1400" b="1" dirty="0"/>
              <a:t>Пусть знаний волшебный родник</a:t>
            </a:r>
          </a:p>
          <a:p>
            <a:r>
              <a:rPr lang="ru-RU" sz="1400" b="1" dirty="0"/>
              <a:t>Поможет решить все задачи!</a:t>
            </a:r>
          </a:p>
        </p:txBody>
      </p:sp>
      <p:pic>
        <p:nvPicPr>
          <p:cNvPr id="1029" name="Picture 5" descr="C:\Users\ПК\Pictures\1-768x46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75" y="5770468"/>
            <a:ext cx="2447232" cy="174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796347" y="469364"/>
            <a:ext cx="4634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«Волшебство — это вера в себя. И когда тебе это удаётся, то удаётся и всё остальное» </a:t>
            </a:r>
            <a:r>
              <a:rPr lang="ru-RU" sz="1600" b="1" dirty="0" smtClean="0"/>
              <a:t>  ( Гёте)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3" y="3795872"/>
            <a:ext cx="2390176" cy="184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Блок-схема: перфолента 22"/>
          <p:cNvSpPr/>
          <p:nvPr/>
        </p:nvSpPr>
        <p:spPr>
          <a:xfrm>
            <a:off x="908719" y="7587946"/>
            <a:ext cx="5831589" cy="276999"/>
          </a:xfrm>
          <a:prstGeom prst="flowChartPunchedTap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193842"/>
              </p:ext>
            </p:extLst>
          </p:nvPr>
        </p:nvGraphicFramePr>
        <p:xfrm>
          <a:off x="764704" y="107504"/>
          <a:ext cx="5949280" cy="356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49280"/>
              </a:tblGrid>
              <a:tr h="3568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Природа и человек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      Как </a:t>
                      </a:r>
                      <a:r>
                        <a:rPr lang="ru-RU" sz="1100" dirty="0">
                          <a:effectLst/>
                        </a:rPr>
                        <a:t>вы думаете, могли бы люди жить без природы? Человек не может жить без воздуха и воды, а ведь воздух и вода — часть природы. Вся наша жизнь связана с природой. Дышим мы воздухом, утоляем жажду водой. Природа дает нам пищу, одежду, жилье. Из земли добываем полезные ископаемые, на полях выращиваем урожай. В лесу заготавливаем древесину, пушнину, грибы, ягоды.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     Давайте </a:t>
                      </a:r>
                      <a:r>
                        <a:rPr lang="ru-RU" sz="1100" dirty="0">
                          <a:effectLst/>
                        </a:rPr>
                        <a:t>представим мир без деревьев, цветов, птиц, бабочек.  Люди не будут чувствовать себя счастливыми, если не смогут любоваться красотой природы.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        Охрана </a:t>
                      </a:r>
                      <a:r>
                        <a:rPr lang="ru-RU" sz="1100" dirty="0">
                          <a:effectLst/>
                        </a:rPr>
                        <a:t>природы — одна из основных наших обязанностей. Природа украшает нашу жизнь. Она доставляет нам много радости. С каким   удовольствием мы слушает пение птиц, журчание ручейка, таинственный шепот леса! С каким наслаждением любуемся раздольем полей, зеркальной гладью рек и величественной громадой гор.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Поэтому давайте бережно относиться к оставшимся очагам нетронутой природы, ведь от этого напрямую зависит и наша с вами жизнь.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106623"/>
              </p:ext>
            </p:extLst>
          </p:nvPr>
        </p:nvGraphicFramePr>
        <p:xfrm>
          <a:off x="836712" y="3851921"/>
          <a:ext cx="5976664" cy="22886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76664"/>
              </a:tblGrid>
              <a:tr h="2232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Правила </a:t>
                      </a:r>
                      <a:r>
                        <a:rPr lang="ru-RU" sz="1800" dirty="0" smtClean="0">
                          <a:effectLst/>
                        </a:rPr>
                        <a:t>поведения</a:t>
                      </a:r>
                      <a:r>
                        <a:rPr lang="ru-RU" sz="1100" baseline="0" dirty="0" smtClean="0">
                          <a:effectLst/>
                        </a:rPr>
                        <a:t>  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в лесу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Нельзя загрязнять лес - уносите мусор (банки, полиэтиленовые пакеты) с собой, ведь он очень долго разрушается в природе (десятки лет!).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Нельзя шуметь в лесу - этим вы пугаете и беспокоите его хозяев - лесных обитателей.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Нельзя разрушать птичьи гнезда. Нельзя пинать и топтать мухоморы и другие ядовитые грибы - это для вас они отрава, а для многих лесных обитателей - еда и лекарство!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Нельзя  убивать  животных – </a:t>
                      </a:r>
                      <a:r>
                        <a:rPr lang="ru-RU" sz="1100" dirty="0" smtClean="0">
                          <a:effectLst/>
                        </a:rPr>
                        <a:t>лягушек</a:t>
                      </a:r>
                      <a:r>
                        <a:rPr lang="ru-RU" sz="1100" dirty="0">
                          <a:effectLst/>
                        </a:rPr>
                        <a:t>, змей, ящериц.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216" y="5580112"/>
            <a:ext cx="969963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3347864"/>
            <a:ext cx="1152128" cy="914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248" y="3390392"/>
            <a:ext cx="1080119" cy="8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5" y="7728163"/>
            <a:ext cx="5976662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155811" y="6086524"/>
            <a:ext cx="5029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Почему нельзя разрушать </a:t>
            </a:r>
            <a:r>
              <a:rPr lang="ru-RU" dirty="0" smtClean="0"/>
              <a:t>муравейники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08298" y="6326916"/>
            <a:ext cx="60894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Колонии </a:t>
            </a:r>
            <a:r>
              <a:rPr lang="ru-RU" sz="1200" dirty="0"/>
              <a:t>муравьев - совершенно необходимая часть лесной фауны.  Недаром муравьёв прозвали санитарами леса.  Активно поедая личинок вредных насекомых - жуков, бабочек - они принимают участие в регулировании их количества и сохранении леса. За сезон один большой муравейник лесных муравьев уничтожает от 100 тыс. до 1 млн. насекомых. </a:t>
            </a:r>
            <a:endParaRPr lang="ru-RU" sz="1200" dirty="0" smtClean="0"/>
          </a:p>
          <a:p>
            <a:r>
              <a:rPr lang="ru-RU" sz="1200" dirty="0" smtClean="0"/>
              <a:t>        Муравьи </a:t>
            </a:r>
            <a:r>
              <a:rPr lang="ru-RU" sz="1200" dirty="0"/>
              <a:t>способствуют повышению плодородия почвы. Они перемешивают ее, насыщают кислородом  и рыхлят на глубину 50-70 см, обогащают органическими веществами, азотом, фосфором, магнием и калием. Травы, кустарники и даже деревья, растущие вблизи муравейника, пышно разрастаются. Растительность вокруг  муравейников отличается интенсивным ростом и яркой зеленой окраской.</a:t>
            </a:r>
          </a:p>
        </p:txBody>
      </p:sp>
    </p:spTree>
    <p:extLst>
      <p:ext uri="{BB962C8B-B14F-4D97-AF65-F5344CB8AC3E}">
        <p14:creationId xmlns:p14="http://schemas.microsoft.com/office/powerpoint/2010/main" val="526918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0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7" y="611565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5" y="7999586"/>
            <a:ext cx="5850617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72961" y="8065491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49592" y="1663180"/>
            <a:ext cx="324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      </a:t>
            </a:r>
            <a:endParaRPr lang="ru-RU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749593" y="18657"/>
            <a:ext cx="6127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1200" dirty="0"/>
              <a:t>     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1070" y="1971249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sz="1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2" descr="https://mtdata.ru/u17/photo2804/20397953270-0/origina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800899" y="750064"/>
            <a:ext cx="605710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Лето </a:t>
            </a:r>
            <a:r>
              <a:rPr lang="ru-RU" sz="1200" dirty="0"/>
              <a:t>- бесспорно, прекрасная пора. Каждый </a:t>
            </a:r>
            <a:r>
              <a:rPr lang="ru-RU" sz="1200" dirty="0" smtClean="0"/>
              <a:t>школьник  </a:t>
            </a:r>
            <a:r>
              <a:rPr lang="ru-RU" sz="1200" dirty="0"/>
              <a:t>ждет его с нетерпением. Хочется напомнить, что среди обычных летних дней, можно вспомнить праздники лета и радостно отметить то или иное событие вкуснейшим мороженым и лимонадом!</a:t>
            </a:r>
          </a:p>
          <a:p>
            <a:r>
              <a:rPr lang="ru-RU" sz="1200" dirty="0"/>
              <a:t>1 июня - День защиты детей </a:t>
            </a:r>
            <a:br>
              <a:rPr lang="ru-RU" sz="1200" dirty="0"/>
            </a:br>
            <a:r>
              <a:rPr lang="ru-RU" sz="1200" dirty="0"/>
              <a:t>1 июня - Первый день лета</a:t>
            </a:r>
            <a:br>
              <a:rPr lang="ru-RU" sz="1200" dirty="0"/>
            </a:br>
            <a:r>
              <a:rPr lang="ru-RU" sz="1200" dirty="0"/>
              <a:t>1 июня - Всемирный день родителей</a:t>
            </a:r>
            <a:br>
              <a:rPr lang="ru-RU" sz="1200" dirty="0"/>
            </a:br>
            <a:r>
              <a:rPr lang="ru-RU" sz="1200" dirty="0"/>
              <a:t>9 июня - Международный день друзей</a:t>
            </a:r>
            <a:br>
              <a:rPr lang="ru-RU" sz="1200" dirty="0"/>
            </a:br>
            <a:r>
              <a:rPr lang="ru-RU" sz="1200" dirty="0"/>
              <a:t>12 июня - День России</a:t>
            </a:r>
            <a:br>
              <a:rPr lang="ru-RU" sz="1200" dirty="0"/>
            </a:br>
            <a:r>
              <a:rPr lang="ru-RU" sz="1200" dirty="0"/>
              <a:t>16 июня - Международный день отца</a:t>
            </a:r>
            <a:br>
              <a:rPr lang="ru-RU" sz="1200" dirty="0"/>
            </a:br>
            <a:r>
              <a:rPr lang="ru-RU" sz="1200" dirty="0"/>
              <a:t>8 июля - День семьи, любви и верности</a:t>
            </a:r>
            <a:br>
              <a:rPr lang="ru-RU" sz="1200" dirty="0"/>
            </a:br>
            <a:r>
              <a:rPr lang="ru-RU" sz="1200" dirty="0"/>
              <a:t>11 июля -  Всемирный день шоколада</a:t>
            </a:r>
            <a:br>
              <a:rPr lang="ru-RU" sz="1200" dirty="0"/>
            </a:br>
            <a:r>
              <a:rPr lang="ru-RU" sz="1200" dirty="0"/>
              <a:t>13 августа -  Всемирный день левшей </a:t>
            </a:r>
          </a:p>
          <a:p>
            <a:r>
              <a:rPr lang="ru-RU" sz="1200" dirty="0"/>
              <a:t>      Также не стоит забывать, что каждый ребенок, независимо от возраста и ширины размаха планов на каникулы, обязан знать несколько простых правил безопасности во время отдыха. Иначе каникулы могут обратиться неприятными последствиями. Так что небольшой список правил, зачитываемый учителями в последний день учебы, – это отнюдь не пустые слова. И каждый ученик должен быть с ним </a:t>
            </a:r>
            <a:r>
              <a:rPr lang="ru-RU" sz="1200" dirty="0" smtClean="0"/>
              <a:t> хорошо </a:t>
            </a:r>
            <a:r>
              <a:rPr lang="ru-RU" sz="1200" dirty="0"/>
              <a:t>знаком.</a:t>
            </a:r>
          </a:p>
          <a:p>
            <a:r>
              <a:rPr lang="ru-RU" sz="1200" dirty="0"/>
              <a:t>     В период летних каникул, помимо основного </a:t>
            </a:r>
            <a:r>
              <a:rPr lang="ru-RU" sz="1200" dirty="0" smtClean="0"/>
              <a:t> списка </a:t>
            </a:r>
            <a:r>
              <a:rPr lang="ru-RU" sz="1200" dirty="0"/>
              <a:t>правил безопасности, также необходимо придерживаться следующих: </a:t>
            </a:r>
            <a:r>
              <a:rPr lang="ru-RU" sz="1200" dirty="0" smtClean="0"/>
              <a:t>обязательно </a:t>
            </a:r>
            <a:r>
              <a:rPr lang="ru-RU" sz="1200" dirty="0"/>
              <a:t>надевать головной убор во время солнечной активности во избежание солнечного или теплового удара. Во время нахождения вблизи водоема необходимо соблюдать все правила безопасности на воде: не купаться в местах с глубоким или неизвестным дном, не плавать при больших волнах, не заплывать за ограждения, не </a:t>
            </a:r>
            <a:r>
              <a:rPr lang="ru-RU" sz="1200" dirty="0" smtClean="0"/>
              <a:t>находиться  </a:t>
            </a:r>
            <a:r>
              <a:rPr lang="ru-RU" sz="1200" dirty="0"/>
              <a:t>в воде слишком долго, не подплывать близко к лодкам, парусам, кораблям. </a:t>
            </a:r>
          </a:p>
          <a:p>
            <a:r>
              <a:rPr lang="ru-RU" sz="1200" dirty="0"/>
              <a:t>     Во время походов в лес необходимо иметь головной убор, а также одежду с длинными рукавами во избежание укусов насекомых. Категорически запрещается поджигать сухую траву из-за риска возникновения пожара. При использовании скутеров и велосипедов требуется соблюдать правила дорожного движения, при использовании скейта, коньков, самокатов – кататься исключительно по тротуару</a:t>
            </a:r>
            <a:r>
              <a:rPr lang="ru-RU" sz="1200" b="1" dirty="0"/>
              <a:t>... </a:t>
            </a:r>
            <a:endParaRPr lang="ru-RU" sz="1200" b="1" dirty="0" smtClean="0"/>
          </a:p>
          <a:p>
            <a:r>
              <a:rPr lang="ru-RU" sz="1200" b="1" dirty="0"/>
              <a:t> </a:t>
            </a:r>
            <a:r>
              <a:rPr lang="ru-RU" sz="1200" b="1" dirty="0" smtClean="0"/>
              <a:t>           Лето </a:t>
            </a:r>
            <a:r>
              <a:rPr lang="ru-RU" sz="1200" b="1" dirty="0"/>
              <a:t>прекрасная пора – не дайте высоким температурам воздуха возможности навредить вашему здоровью. Берегите себя и будьте здоровы!</a:t>
            </a:r>
            <a:endParaRPr lang="ru-RU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825" y="18657"/>
            <a:ext cx="3593950" cy="731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169" y="6491326"/>
            <a:ext cx="1872207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25" y="6457142"/>
            <a:ext cx="1911179" cy="150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696404" y="6680496"/>
            <a:ext cx="2592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/>
              <a:t>Пойду на речку купаться, </a:t>
            </a:r>
            <a:endParaRPr lang="ru-RU" sz="1400" b="1" i="1" dirty="0" smtClean="0"/>
          </a:p>
          <a:p>
            <a:r>
              <a:rPr lang="ru-RU" sz="1400" b="1" i="1" dirty="0" smtClean="0"/>
              <a:t>Венок </a:t>
            </a:r>
            <a:r>
              <a:rPr lang="ru-RU" sz="1400" b="1" i="1" dirty="0"/>
              <a:t>из цветов соберу</a:t>
            </a:r>
            <a:r>
              <a:rPr lang="ru-RU" sz="1400" b="1" i="1" dirty="0" smtClean="0"/>
              <a:t>,</a:t>
            </a:r>
          </a:p>
          <a:p>
            <a:r>
              <a:rPr lang="ru-RU" sz="1400" b="1" i="1" dirty="0" smtClean="0"/>
              <a:t> </a:t>
            </a:r>
            <a:r>
              <a:rPr lang="ru-RU" sz="1400" b="1" i="1" dirty="0"/>
              <a:t>Как хочется мне улыбаться</a:t>
            </a:r>
            <a:r>
              <a:rPr lang="ru-RU" sz="1400" b="1" i="1" dirty="0" smtClean="0"/>
              <a:t>,</a:t>
            </a:r>
          </a:p>
          <a:p>
            <a:r>
              <a:rPr lang="ru-RU" sz="1400" b="1" i="1" dirty="0" smtClean="0"/>
              <a:t> </a:t>
            </a:r>
            <a:r>
              <a:rPr lang="ru-RU" sz="1400" b="1" i="1" dirty="0"/>
              <a:t>Лето я очень люблю.</a:t>
            </a:r>
            <a:r>
              <a:rPr lang="ru-RU" sz="1400" b="1" i="1" dirty="0"/>
              <a:t/>
            </a:r>
            <a:br>
              <a:rPr lang="ru-RU" sz="1400" b="1" i="1" dirty="0"/>
            </a:br>
            <a:r>
              <a:rPr lang="ru-RU" sz="1400" b="1" i="1" dirty="0"/>
              <a:t/>
            </a:r>
            <a:br>
              <a:rPr lang="ru-RU" sz="1400" b="1" i="1" dirty="0"/>
            </a:br>
            <a:endParaRPr lang="ru-RU" sz="1400" b="1" i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69" y="8043886"/>
            <a:ext cx="1454696" cy="1024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AutoShape 7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45" y="8050566"/>
            <a:ext cx="1484200" cy="1017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548" y="1375943"/>
            <a:ext cx="2820828" cy="1683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2824</TotalTime>
  <Words>586</Words>
  <Application>Microsoft Office PowerPoint</Application>
  <PresentationFormat>Экран (4:3)</PresentationFormat>
  <Paragraphs>71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Солнцестояние</vt:lpstr>
      <vt:lpstr> 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RePack by Diakov</cp:lastModifiedBy>
  <cp:revision>304</cp:revision>
  <cp:lastPrinted>2016-02-13T10:54:32Z</cp:lastPrinted>
  <dcterms:created xsi:type="dcterms:W3CDTF">2013-09-28T04:10:37Z</dcterms:created>
  <dcterms:modified xsi:type="dcterms:W3CDTF">2020-08-05T12:41:17Z</dcterms:modified>
</cp:coreProperties>
</file>